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Amatic SC" panose="020B0604020202020204" charset="0"/>
      <p:regular r:id="rId7"/>
      <p:bold r:id="rId8"/>
    </p:embeddedFont>
    <p:embeddedFont>
      <p:font typeface="Source Code Pro" panose="020B0604020202020204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74322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518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87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9424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720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lang="en" sz="1000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Elliptical Galaxies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By: Lucy Boyd, Sarah Flowers, Andy Corrales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Messier 32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5188900" y="1531650"/>
            <a:ext cx="3999900" cy="1256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Telescope: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Hubble Space Telescope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650" y="1093848"/>
            <a:ext cx="4387025" cy="379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Messier 49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72" name="Shape 72"/>
          <p:cNvSpPr txBox="1">
            <a:spLocks noGrp="1"/>
          </p:cNvSpPr>
          <p:nvPr>
            <p:ph type="body" idx="2"/>
          </p:nvPr>
        </p:nvSpPr>
        <p:spPr>
          <a:xfrm>
            <a:off x="5046300" y="1228675"/>
            <a:ext cx="3999900" cy="1935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Telescope: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Lowell Observatory 1.1-meter telescope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650" y="1181825"/>
            <a:ext cx="4413749" cy="3595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Messier 59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2"/>
          </p:nvPr>
        </p:nvSpPr>
        <p:spPr>
          <a:xfrm>
            <a:off x="5516400" y="901662"/>
            <a:ext cx="3627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Telescope: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KPNO 0.9m telescope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275" y="1138926"/>
            <a:ext cx="4709724" cy="317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On-screen Show (16:9)</PresentationFormat>
  <Paragraphs>19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Amatic SC</vt:lpstr>
      <vt:lpstr>Arial</vt:lpstr>
      <vt:lpstr>Times New Roman</vt:lpstr>
      <vt:lpstr>Source Code Pro</vt:lpstr>
      <vt:lpstr>beach-day</vt:lpstr>
      <vt:lpstr>Elliptical Galaxies</vt:lpstr>
      <vt:lpstr>Messier 32</vt:lpstr>
      <vt:lpstr>Messier 49</vt:lpstr>
      <vt:lpstr>Messier 59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Elliptical Galaxies</dc:title>
  <dc:creator>Flowers Sarah E</dc:creator>
  <cp:lastModifiedBy>Flowers Sarah E</cp:lastModifiedBy>
  <cp:revision>2</cp:revision>
  <dcterms:modified xsi:type="dcterms:W3CDTF">2016-05-12T19:20:41Z</dcterms:modified>
</cp:coreProperties>
</file>